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82" r:id="rId3"/>
    <p:sldMasterId id="2147483684" r:id="rId4"/>
    <p:sldMasterId id="2147483700" r:id="rId5"/>
    <p:sldMasterId id="2147483702" r:id="rId6"/>
    <p:sldMasterId id="2147483706" r:id="rId7"/>
    <p:sldMasterId id="2147483710" r:id="rId8"/>
    <p:sldMasterId id="2147483775" r:id="rId9"/>
    <p:sldMasterId id="2147483779" r:id="rId10"/>
    <p:sldMasterId id="2147483782" r:id="rId11"/>
    <p:sldMasterId id="2147483818" r:id="rId12"/>
    <p:sldMasterId id="2147483826" r:id="rId13"/>
  </p:sldMasterIdLst>
  <p:notesMasterIdLst>
    <p:notesMasterId r:id="rId15"/>
  </p:notesMasterIdLst>
  <p:sldIdLst>
    <p:sldId id="633" r:id="rId14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99"/>
    <a:srgbClr val="FF99FF"/>
    <a:srgbClr val="008000"/>
    <a:srgbClr val="FFFF00"/>
    <a:srgbClr val="0066FF"/>
    <a:srgbClr val="FF00FF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58" autoAdjust="0"/>
  </p:normalViewPr>
  <p:slideViewPr>
    <p:cSldViewPr snapToGrid="0">
      <p:cViewPr varScale="1">
        <p:scale>
          <a:sx n="79" d="100"/>
          <a:sy n="79" d="100"/>
        </p:scale>
        <p:origin x="144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A067345-923E-4752-B859-76FA98EFA73C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69C63D2-EF47-4FE3-95D0-EF4489E31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55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7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3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D09F65-F286-4AC3-BD42-1012AE0AE6E9}" type="datetimeFigureOut">
              <a:rPr lang="ja-JP" altLang="en-US" smtClean="0">
                <a:solidFill>
                  <a:srgbClr val="E32D91"/>
                </a:solidFill>
              </a:rPr>
              <a:pPr/>
              <a:t>2015/9/24</a:t>
            </a:fld>
            <a:endParaRPr lang="ja-JP" altLang="en-US">
              <a:solidFill>
                <a:srgbClr val="E3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ja-JP" altLang="en-US">
              <a:solidFill>
                <a:srgbClr val="E3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FE600F-2E18-4328-A3EF-86603E7372E9}" type="slidenum">
              <a:rPr lang="ja-JP" altLang="en-US" smtClean="0">
                <a:solidFill>
                  <a:srgbClr val="E32D91"/>
                </a:solidFill>
              </a:rPr>
              <a:pPr/>
              <a:t>‹#›</a:t>
            </a:fld>
            <a:endParaRPr lang="ja-JP" altLang="en-US">
              <a:solidFill>
                <a:srgbClr val="E3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9F65-F286-4AC3-BD42-1012AE0AE6E9}" type="datetimeFigureOut">
              <a:rPr lang="ja-JP" altLang="en-US" smtClean="0">
                <a:solidFill>
                  <a:srgbClr val="1CADE4"/>
                </a:solidFill>
              </a:rPr>
              <a:pPr/>
              <a:t>2015/9/24</a:t>
            </a:fld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5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D09F65-F286-4AC3-BD42-1012AE0AE6E9}" type="datetimeFigureOut">
              <a:rPr lang="ja-JP" altLang="en-US" smtClean="0">
                <a:solidFill>
                  <a:srgbClr val="E32D91"/>
                </a:solidFill>
              </a:rPr>
              <a:pPr/>
              <a:t>2015/9/24</a:t>
            </a:fld>
            <a:endParaRPr lang="ja-JP" altLang="en-US">
              <a:solidFill>
                <a:srgbClr val="E3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ja-JP" altLang="en-US">
              <a:solidFill>
                <a:srgbClr val="E3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FE600F-2E18-4328-A3EF-86603E7372E9}" type="slidenum">
              <a:rPr lang="ja-JP" altLang="en-US" smtClean="0">
                <a:solidFill>
                  <a:srgbClr val="E32D91"/>
                </a:solidFill>
              </a:rPr>
              <a:pPr/>
              <a:t>‹#›</a:t>
            </a:fld>
            <a:endParaRPr lang="ja-JP" altLang="en-US">
              <a:solidFill>
                <a:srgbClr val="E32D9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3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3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D09F65-F286-4AC3-BD42-1012AE0AE6E9}" type="datetimeFigureOut">
              <a:rPr lang="ja-JP" altLang="en-US" smtClean="0">
                <a:solidFill>
                  <a:srgbClr val="1CADE4"/>
                </a:solidFill>
              </a:rPr>
              <a:pPr/>
              <a:t>2015/9/24</a:t>
            </a:fld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2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68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53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EF46-7381-D04C-B86E-BBD5CA8BE6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4911462"/>
            <a:ext cx="2133600" cy="1810013"/>
          </a:xfrm>
          <a:prstGeom prst="rect">
            <a:avLst/>
          </a:prstGeom>
        </p:spPr>
        <p:txBody>
          <a:bodyPr/>
          <a:lstStyle/>
          <a:p>
            <a:pPr defTabSz="457200"/>
            <a:fld id="{13921CC9-B482-ED47-B5FA-DC98D49B418C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4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9F65-F286-4AC3-BD42-1012AE0AE6E9}" type="datetimeFigureOut">
              <a:rPr lang="ja-JP" altLang="en-US" smtClean="0">
                <a:solidFill>
                  <a:srgbClr val="1CADE4"/>
                </a:solidFill>
              </a:rPr>
              <a:pPr/>
              <a:t>2015/9/24</a:t>
            </a:fld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7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9F65-F286-4AC3-BD42-1012AE0AE6E9}" type="datetimeFigureOut">
              <a:rPr lang="ja-JP" altLang="en-US" smtClean="0">
                <a:solidFill>
                  <a:srgbClr val="1CADE4"/>
                </a:solidFill>
              </a:rPr>
              <a:pPr/>
              <a:t>2015/9/24</a:t>
            </a:fld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9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53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EF46-7381-D04C-B86E-BBD5CA8BE6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2015/9/24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4911462"/>
            <a:ext cx="2133600" cy="1810013"/>
          </a:xfrm>
          <a:prstGeom prst="rect">
            <a:avLst/>
          </a:prstGeom>
        </p:spPr>
        <p:txBody>
          <a:bodyPr/>
          <a:lstStyle/>
          <a:p>
            <a:pPr defTabSz="457200"/>
            <a:fld id="{13921CC9-B482-ED47-B5FA-DC98D49B418C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1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1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4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9F65-F286-4AC3-BD42-1012AE0AE6E9}" type="datetimeFigureOut">
              <a:rPr lang="ja-JP" altLang="en-US" smtClean="0">
                <a:solidFill>
                  <a:srgbClr val="1CADE4"/>
                </a:solidFill>
              </a:rPr>
              <a:pPr/>
              <a:t>2015/9/24</a:t>
            </a:fld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07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09F65-F286-4AC3-BD42-1012AE0AE6E9}" type="datetimeFigureOut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2015/9/24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FE600F-2E18-4328-A3EF-86603E7372E9}" type="slidenum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25125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BDD09F65-F286-4AC3-BD42-1012AE0AE6E9}" type="datetimeFigureOut">
              <a:rPr lang="ja-JP" altLang="en-US" smtClean="0">
                <a:solidFill>
                  <a:srgbClr val="1CADE4"/>
                </a:solidFill>
              </a:rPr>
              <a:pPr/>
              <a:t>2015/9/24</a:t>
            </a:fld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endParaRPr lang="ja-JP" altLang="en-US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9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09F65-F286-4AC3-BD42-1012AE0AE6E9}" type="datetimeFigureOut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2015/9/24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FE600F-2E18-4328-A3EF-86603E7372E9}" type="slidenum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452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7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4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09F65-F286-4AC3-BD42-1012AE0AE6E9}" type="datetimeFigureOut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2015/9/24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FE600F-2E18-4328-A3EF-86603E7372E9}" type="slidenum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927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BDD09F65-F286-4AC3-BD42-1012AE0AE6E9}" type="datetimeFigureOut">
              <a:rPr kumimoji="1" lang="ja-JP" altLang="en-US" smtClean="0"/>
              <a:t>2015/9/24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18FE600F-2E18-4328-A3EF-86603E737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84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82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09F65-F286-4AC3-BD42-1012AE0AE6E9}" type="datetimeFigureOut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2015/9/24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FE600F-2E18-4328-A3EF-86603E7372E9}" type="slidenum">
              <a:rPr lang="ja-JP" altLang="en-US" smtClean="0">
                <a:solidFill>
                  <a:srgbClr val="1CADE4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srgbClr val="1CADE4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6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891B09-71FF-49A9-B15E-E30646FEFEF5}" type="datetime1">
              <a:rPr lang="ja-JP" altLang="en-US" smtClean="0">
                <a:solidFill>
                  <a:srgbClr val="4D4D4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2015/9/24</a:t>
            </a:fld>
            <a:endParaRPr lang="en-US" altLang="ja-JP" dirty="0">
              <a:solidFill>
                <a:srgbClr val="4D4D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8AC56-8986-4C54-93A9-020CC133D2AF}" type="slidenum">
              <a:rPr lang="en-US" altLang="ja-JP" smtClean="0">
                <a:solidFill>
                  <a:srgbClr val="4D4D4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69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891B09-71FF-49A9-B15E-E30646FEFEF5}" type="datetime1">
              <a:rPr lang="ja-JP" altLang="en-US" smtClean="0">
                <a:solidFill>
                  <a:srgbClr val="4D4D4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2015/9/24</a:t>
            </a:fld>
            <a:endParaRPr lang="en-US" altLang="ja-JP" dirty="0">
              <a:solidFill>
                <a:srgbClr val="4D4D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8AC56-8986-4C54-93A9-020CC133D2AF}" type="slidenum">
              <a:rPr lang="en-US" altLang="ja-JP" smtClean="0">
                <a:solidFill>
                  <a:srgbClr val="4D4D4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97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BDD09F65-F286-4AC3-BD42-1012AE0AE6E9}" type="datetimeFigureOut">
              <a:rPr lang="ja-JP" altLang="en-US" smtClean="0">
                <a:solidFill>
                  <a:srgbClr val="1CADE4"/>
                </a:solidFill>
              </a:rPr>
              <a:pPr/>
              <a:t>2015/9/24</a:t>
            </a:fld>
            <a:endParaRPr lang="ja-JP" altLang="en-US" dirty="0">
              <a:solidFill>
                <a:srgbClr val="1CADE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endParaRPr lang="ja-JP" altLang="en-US" dirty="0">
              <a:solidFill>
                <a:srgbClr val="1CADE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ea typeface="ＭＳ Ｐゴシック" panose="020B0600070205080204" pitchFamily="50" charset="-128"/>
              </a:defRPr>
            </a:lvl1pPr>
          </a:lstStyle>
          <a:p>
            <a:fld id="{18FE600F-2E18-4328-A3EF-86603E7372E9}" type="slidenum">
              <a:rPr lang="ja-JP" altLang="en-US" smtClean="0">
                <a:solidFill>
                  <a:srgbClr val="1CADE4"/>
                </a:solidFill>
              </a:rPr>
              <a:pPr/>
              <a:t>‹#›</a:t>
            </a:fld>
            <a:endParaRPr lang="ja-JP" altLang="en-US" dirty="0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95" y="383321"/>
            <a:ext cx="1217909" cy="8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87884" y="1304865"/>
            <a:ext cx="69747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第６期（１０月～９月）</a:t>
            </a:r>
            <a:endParaRPr lang="en-US" altLang="ja-JP" sz="2800" dirty="0" smtClean="0">
              <a:latin typeface="ＤＦＧ太丸ゴシック体" panose="020F0900000000000000" pitchFamily="50" charset="-128"/>
              <a:ea typeface="ＤＦＧ太丸ゴシック体" panose="020F0900000000000000" pitchFamily="50" charset="-128"/>
            </a:endParaRPr>
          </a:p>
          <a:p>
            <a:pPr algn="ctr"/>
            <a:r>
              <a:rPr lang="en-US" altLang="ja-JP" sz="36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『</a:t>
            </a:r>
            <a:r>
              <a:rPr lang="ja-JP" altLang="en-US" sz="36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ＪＢＳ年次総会のご案内</a:t>
            </a:r>
            <a:r>
              <a:rPr lang="en-US" altLang="ja-JP" sz="36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』</a:t>
            </a:r>
          </a:p>
          <a:p>
            <a:pPr algn="ctr"/>
            <a:r>
              <a:rPr lang="ja-JP" altLang="en-US" sz="32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２０１５年１０月１６日（金</a:t>
            </a:r>
            <a:r>
              <a:rPr lang="ja-JP" altLang="en-US" sz="32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）　１９時開始</a:t>
            </a:r>
            <a:endParaRPr lang="en-US" altLang="ja-JP" sz="3200" dirty="0" smtClean="0">
              <a:latin typeface="ＤＦＧ太丸ゴシック体" panose="020F0900000000000000" pitchFamily="50" charset="-128"/>
              <a:ea typeface="ＤＦＧ太丸ゴシック体" panose="020F0900000000000000" pitchFamily="50" charset="-128"/>
            </a:endParaRPr>
          </a:p>
          <a:p>
            <a:pPr algn="ctr"/>
            <a:endParaRPr lang="en-US" altLang="ja-JP" sz="1400" dirty="0" smtClean="0">
              <a:latin typeface="ＤＦＧ太丸ゴシック体" panose="020F0900000000000000" pitchFamily="50" charset="-128"/>
              <a:ea typeface="ＤＦＧ太丸ゴシック体" panose="020F0900000000000000" pitchFamily="50" charset="-128"/>
            </a:endParaRPr>
          </a:p>
          <a:p>
            <a:pPr algn="ctr"/>
            <a:r>
              <a:rPr lang="ja-JP" altLang="en-US" sz="28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於：</a:t>
            </a:r>
            <a:r>
              <a:rPr lang="ja-JP" altLang="en-US" sz="2800" dirty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青山</a:t>
            </a:r>
            <a:r>
              <a:rPr lang="ja-JP" altLang="en-US" sz="3200" b="1" dirty="0" smtClean="0">
                <a:ln w="28575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「富徳」</a:t>
            </a:r>
            <a:r>
              <a:rPr lang="ja-JP" altLang="en-US" sz="2800" dirty="0" smtClean="0">
                <a:latin typeface="ＤＦＧ太丸ゴシック体" panose="020F0900000000000000" pitchFamily="50" charset="-128"/>
                <a:ea typeface="ＤＦＧ太丸ゴシック体" panose="020F0900000000000000" pitchFamily="50" charset="-128"/>
              </a:rPr>
              <a:t> １９時開始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http://www.tomitoku.com/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2534" b="3811"/>
          <a:stretch/>
        </p:blipFill>
        <p:spPr>
          <a:xfrm>
            <a:off x="2155046" y="4013299"/>
            <a:ext cx="4840405" cy="237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角丸四角形 1"/>
          <p:cNvSpPr/>
          <p:nvPr/>
        </p:nvSpPr>
        <p:spPr>
          <a:xfrm>
            <a:off x="1798004" y="2919312"/>
            <a:ext cx="5554493" cy="3607948"/>
          </a:xfrm>
          <a:prstGeom prst="roundRect">
            <a:avLst>
              <a:gd name="adj" fmla="val 8735"/>
            </a:avLst>
          </a:prstGeom>
          <a:noFill/>
          <a:ln w="5715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8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テーマ2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2" id="{CD180AF6-70A5-4A08-9745-0C5355F9C04A}" vid="{FA0FA7E4-9F4D-48AB-9832-F544E7A9386D}"/>
    </a:ext>
  </a:extLst>
</a:theme>
</file>

<file path=ppt/theme/theme10.xml><?xml version="1.0" encoding="utf-8"?>
<a:theme xmlns:a="http://schemas.openxmlformats.org/drawingml/2006/main" name="5_テーマ2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2" id="{CD180AF6-70A5-4A08-9745-0C5355F9C04A}" vid="{FA0FA7E4-9F4D-48AB-9832-F544E7A9386D}"/>
    </a:ext>
  </a:extLst>
</a:theme>
</file>

<file path=ppt/theme/theme11.xml><?xml version="1.0" encoding="utf-8"?>
<a:theme xmlns:a="http://schemas.openxmlformats.org/drawingml/2006/main" name="6_基礎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12.xml><?xml version="1.0" encoding="utf-8"?>
<a:theme xmlns:a="http://schemas.openxmlformats.org/drawingml/2006/main" name="6_テーマ2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2" id="{CD180AF6-70A5-4A08-9745-0C5355F9C04A}" vid="{FA0FA7E4-9F4D-48AB-9832-F544E7A9386D}"/>
    </a:ext>
  </a:extLst>
</a:theme>
</file>

<file path=ppt/theme/theme13.xml><?xml version="1.0" encoding="utf-8"?>
<a:theme xmlns:a="http://schemas.openxmlformats.org/drawingml/2006/main" name="テーマ3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3" id="{73989E3E-9B7C-4787-ABEF-0FE8D09C181C}" vid="{F5806425-DCA0-4982-AD6F-0B793EFC8E8B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基礎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1_テーマ2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2" id="{CD180AF6-70A5-4A08-9745-0C5355F9C04A}" vid="{FA0FA7E4-9F4D-48AB-9832-F544E7A9386D}"/>
    </a:ext>
  </a:extLst>
</a:theme>
</file>

<file path=ppt/theme/theme4.xml><?xml version="1.0" encoding="utf-8"?>
<a:theme xmlns:a="http://schemas.openxmlformats.org/drawingml/2006/main" name="3_基礎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2_テーマ2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2" id="{CD180AF6-70A5-4A08-9745-0C5355F9C04A}" vid="{FA0FA7E4-9F4D-48AB-9832-F544E7A9386D}"/>
    </a:ext>
  </a:extLst>
</a:theme>
</file>

<file path=ppt/theme/theme6.xml><?xml version="1.0" encoding="utf-8"?>
<a:theme xmlns:a="http://schemas.openxmlformats.org/drawingml/2006/main" name="4_基礎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7.xml><?xml version="1.0" encoding="utf-8"?>
<a:theme xmlns:a="http://schemas.openxmlformats.org/drawingml/2006/main" name="3_テーマ2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2" id="{CD180AF6-70A5-4A08-9745-0C5355F9C04A}" vid="{FA0FA7E4-9F4D-48AB-9832-F544E7A9386D}"/>
    </a:ext>
  </a:extLst>
</a:theme>
</file>

<file path=ppt/theme/theme8.xml><?xml version="1.0" encoding="utf-8"?>
<a:theme xmlns:a="http://schemas.openxmlformats.org/drawingml/2006/main" name="4_テーマ2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2" id="{CD180AF6-70A5-4A08-9745-0C5355F9C04A}" vid="{FA0FA7E4-9F4D-48AB-9832-F544E7A9386D}"/>
    </a:ext>
  </a:extLst>
</a:theme>
</file>

<file path=ppt/theme/theme9.xml><?xml version="1.0" encoding="utf-8"?>
<a:theme xmlns:a="http://schemas.openxmlformats.org/drawingml/2006/main" name="5_基礎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テーマ2</Template>
  <TotalTime>2281</TotalTime>
  <Words>19</Words>
  <Application>Microsoft Office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1</vt:i4>
      </vt:variant>
    </vt:vector>
  </HeadingPairs>
  <TitlesOfParts>
    <vt:vector size="19" baseType="lpstr">
      <vt:lpstr>ＤＦＧ太丸ゴシック体</vt:lpstr>
      <vt:lpstr>ＭＳ Ｐゴシック</vt:lpstr>
      <vt:lpstr>ＭＳ ゴシック</vt:lpstr>
      <vt:lpstr>Calibri</vt:lpstr>
      <vt:lpstr>Corbel</vt:lpstr>
      <vt:lpstr>テーマ2</vt:lpstr>
      <vt:lpstr>2_基礎</vt:lpstr>
      <vt:lpstr>1_テーマ2</vt:lpstr>
      <vt:lpstr>3_基礎</vt:lpstr>
      <vt:lpstr>2_テーマ2</vt:lpstr>
      <vt:lpstr>4_基礎</vt:lpstr>
      <vt:lpstr>3_テーマ2</vt:lpstr>
      <vt:lpstr>4_テーマ2</vt:lpstr>
      <vt:lpstr>5_基礎</vt:lpstr>
      <vt:lpstr>5_テーマ2</vt:lpstr>
      <vt:lpstr>6_基礎</vt:lpstr>
      <vt:lpstr>6_テーマ2</vt:lpstr>
      <vt:lpstr>テーマ3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Takayashiki</dc:creator>
  <cp:lastModifiedBy>Takayashiki</cp:lastModifiedBy>
  <cp:revision>519</cp:revision>
  <cp:lastPrinted>2015-02-17T08:45:30Z</cp:lastPrinted>
  <dcterms:created xsi:type="dcterms:W3CDTF">2015-01-21T08:52:23Z</dcterms:created>
  <dcterms:modified xsi:type="dcterms:W3CDTF">2015-09-24T13:27:08Z</dcterms:modified>
</cp:coreProperties>
</file>